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sldIdLst>
    <p:sldId id="261" r:id="rId5"/>
    <p:sldId id="256" r:id="rId6"/>
    <p:sldId id="257" r:id="rId7"/>
    <p:sldId id="259" r:id="rId8"/>
    <p:sldId id="258" r:id="rId9"/>
  </p:sldIdLst>
  <p:sldSz cx="12192000" cy="6858000"/>
  <p:notesSz cx="6858000" cy="9144000"/>
  <p:embeddedFontLst>
    <p:embeddedFont>
      <p:font typeface="Marykate" pitchFamily="2" charset="0"/>
      <p:regular r:id="rId11"/>
    </p:embeddedFont>
    <p:embeddedFont>
      <p:font typeface="Open Sans" pitchFamily="2" charset="0"/>
      <p:regular r:id="rId12"/>
      <p:bold r:id="rId13"/>
      <p:italic r:id="rId14"/>
      <p:boldItalic r:id="rId15"/>
    </p:embeddedFont>
    <p:embeddedFont>
      <p:font typeface="Open Sans Light" pitchFamily="2" charset="0"/>
      <p:regular r:id="rId16"/>
      <p: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EE9E"/>
    <a:srgbClr val="F4F4F4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1"/>
    <p:restoredTop sz="94651"/>
  </p:normalViewPr>
  <p:slideViewPr>
    <p:cSldViewPr snapToGrid="0">
      <p:cViewPr varScale="1">
        <p:scale>
          <a:sx n="143" d="100"/>
          <a:sy n="143" d="100"/>
        </p:scale>
        <p:origin x="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55181-1FAF-184E-B8A1-44F7D0FD60AD}" type="datetimeFigureOut">
              <a:rPr lang="nl-NL" smtClean="0"/>
              <a:t>22-03-2024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EB5C2-3151-4947-9DBA-44890114A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46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629577b0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629577b0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184AB-271F-6853-4B5E-8AC52C94B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A3FF46-0744-4978-048C-B1FCC1018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660F5F-F925-3E65-ABF7-D89FBA0C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371-DC2A-2648-898E-963EA0FACAE8}" type="datetimeFigureOut">
              <a:rPr lang="nl-NL" smtClean="0"/>
              <a:t>22-03-2024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C07AF8-DC65-C587-6F9E-292253A9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61CD46-CA99-9C3E-96E7-4A91D130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7D15-282B-C147-8AA4-094D8D65B2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48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54EDD-AB56-7D2E-8941-C67248FD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56DB53-4D27-09B5-F53F-E727FE333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86B5CC-81BA-9CBF-A503-38F85650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371-DC2A-2648-898E-963EA0FACAE8}" type="datetimeFigureOut">
              <a:rPr lang="nl-NL" smtClean="0"/>
              <a:t>22-03-2024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BBE304-BCE3-2C7A-6ABB-830F40D3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8C34CA-D208-9AAE-9097-FD396340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7D15-282B-C147-8AA4-094D8D65B2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43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8D08A72-08E2-1146-158C-8F693CE0B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5C2D91-286A-E50D-B6A8-92F98017A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EF7D6A-042F-68FE-0AB4-63C6FE29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371-DC2A-2648-898E-963EA0FACAE8}" type="datetimeFigureOut">
              <a:rPr lang="nl-NL" smtClean="0"/>
              <a:t>22-03-2024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4A3F4F-BA38-D185-F814-B58C479E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8A0E1C-13AF-8516-84E0-5F70E323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7D15-282B-C147-8AA4-094D8D65B2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6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5153F-EBDE-ED95-DA8C-50AC9374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A5CD3-A51B-5130-5487-69AE0C925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B1D678-9B33-DD59-E0A0-25332B62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371-DC2A-2648-898E-963EA0FACAE8}" type="datetimeFigureOut">
              <a:rPr lang="nl-NL" smtClean="0"/>
              <a:t>22-03-2024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FFB6DC-1AF1-8D87-0DC2-6A446DEE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C2BE60-FF5A-118D-6B33-4E595329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7D15-282B-C147-8AA4-094D8D65B2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77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D3A01-8AD1-3D2C-F670-5196DC42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E02FB3-B715-EB93-4EA9-D9F404B83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62F418-C82F-9128-60D3-F67CD5DC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371-DC2A-2648-898E-963EA0FACAE8}" type="datetimeFigureOut">
              <a:rPr lang="nl-NL" smtClean="0"/>
              <a:t>22-03-2024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29E1A4-C729-BB7E-F9F6-99C15ADA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E0B8C7-BB4D-7673-4CF3-4DFA8849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7D15-282B-C147-8AA4-094D8D65B2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6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73E7E-3B76-BA74-2F66-7130E207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8EA28D-6171-58C7-56BB-399FC8F5D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009D02-84FD-A62D-A3C0-5FE38638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7EEBDD-D243-493C-24E3-EBF52BA0C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371-DC2A-2648-898E-963EA0FACAE8}" type="datetimeFigureOut">
              <a:rPr lang="nl-NL" smtClean="0"/>
              <a:t>22-03-2024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1128A6-A429-AEF4-C7AB-C80E90DC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A7B872-3DD1-89F8-293B-4541E7BF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7D15-282B-C147-8AA4-094D8D65B2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61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408C5-FD10-C958-D145-2E17CE7E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6AF822-C640-DBE0-85DA-E27D0AB9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CC1805-A267-14F8-48DB-AF89682DC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4F7AD35-D017-81DD-489B-D8808553C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D848EE-EFF9-DC17-85F6-EB1BA24AC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4363CAC-5BFD-DFEC-32F2-71637511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371-DC2A-2648-898E-963EA0FACAE8}" type="datetimeFigureOut">
              <a:rPr lang="nl-NL" smtClean="0"/>
              <a:t>22-03-2024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DCE14B3-B445-ABF5-A470-418750CAB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9D8BB4B-264C-8DE3-27EF-A42F7FF5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7D15-282B-C147-8AA4-094D8D65B2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73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39BB3-E35F-BAC3-D731-6741F3C9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21E85D-C53C-C7D1-5B71-8C988826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371-DC2A-2648-898E-963EA0FACAE8}" type="datetimeFigureOut">
              <a:rPr lang="nl-NL" smtClean="0"/>
              <a:t>22-03-2024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E82A0E5-50B7-A663-F73F-09AD7338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4CF5FA-9D4B-D61E-726A-5F03C7F0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7D15-282B-C147-8AA4-094D8D65B2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59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317B7B6-19F6-E6ED-0CFA-90DF14F6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371-DC2A-2648-898E-963EA0FACAE8}" type="datetimeFigureOut">
              <a:rPr lang="nl-NL" smtClean="0"/>
              <a:t>22-03-2024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A608B8-5BE8-3B48-21C3-362B1A04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7846F7-55FC-9600-0067-1B1EE6CB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7D15-282B-C147-8AA4-094D8D65B2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71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7E3A9-B579-61EC-B76A-2601D86C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F1628B-F577-6978-AAB0-249A82FD9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0C0AF5-955E-2444-F1F2-6B5FA7879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00A9CA-770B-8286-E637-755F5D85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371-DC2A-2648-898E-963EA0FACAE8}" type="datetimeFigureOut">
              <a:rPr lang="nl-NL" smtClean="0"/>
              <a:t>22-03-2024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3FE534-9CC1-1635-AA84-331EAC6F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5B7191-0C2B-C31E-B404-6537DEC3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7D15-282B-C147-8AA4-094D8D65B2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00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417FA-7CEA-5654-9D67-5A8F8E6C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86C5DB4-CACF-6F94-E50D-ABDA439D7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E0F42F-49A6-D73A-19B0-9810FDB27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D3530A-2867-112F-229E-71A46455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371-DC2A-2648-898E-963EA0FACAE8}" type="datetimeFigureOut">
              <a:rPr lang="nl-NL" smtClean="0"/>
              <a:t>22-03-2024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0FF126-31B4-D640-2589-9CBDA111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516AA5-82D2-C240-8C7C-4B08F7F1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7D15-282B-C147-8AA4-094D8D65B2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01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F005BE-1DC1-DB09-5158-A79C66CB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C75D35-B13C-B778-2807-7EEE672C7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4C055E-94E3-74DD-8AE6-6B6BDA0A0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ECF371-DC2A-2648-898E-963EA0FACAE8}" type="datetimeFigureOut">
              <a:rPr lang="nl-NL" smtClean="0"/>
              <a:t>22-03-2024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B5D8A2-A2AD-31C9-9FAB-DAA0F0DDE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813B5F-4234-9169-54F9-CE402CF5E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5B7D15-282B-C147-8AA4-094D8D65B2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96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72800" y="155394"/>
            <a:ext cx="11846400" cy="6526800"/>
          </a:xfrm>
          <a:prstGeom prst="rect">
            <a:avLst/>
          </a:prstGeom>
          <a:solidFill>
            <a:srgbClr val="FFED9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endParaRPr sz="24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53A64DD-E0DA-94C3-A5B0-75ED49E9BE77}"/>
              </a:ext>
            </a:extLst>
          </p:cNvPr>
          <p:cNvSpPr/>
          <p:nvPr/>
        </p:nvSpPr>
        <p:spPr>
          <a:xfrm>
            <a:off x="172800" y="5223952"/>
            <a:ext cx="11846400" cy="147564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77" name="Google Shape;77;p15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55134" y="4568120"/>
            <a:ext cx="2284100" cy="228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6;p14">
            <a:extLst>
              <a:ext uri="{FF2B5EF4-FFF2-40B4-BE49-F238E27FC236}">
                <a16:creationId xmlns:a16="http://schemas.microsoft.com/office/drawing/2014/main" id="{E2687B11-5D73-958D-703A-0B06B841A06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43032" y="383164"/>
            <a:ext cx="1230886" cy="4308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A9DCA16-E2A0-B4BF-04DB-E18319733421}"/>
              </a:ext>
            </a:extLst>
          </p:cNvPr>
          <p:cNvSpPr txBox="1"/>
          <p:nvPr/>
        </p:nvSpPr>
        <p:spPr>
          <a:xfrm>
            <a:off x="172799" y="708130"/>
            <a:ext cx="11846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400" dirty="0">
                <a:latin typeface="Marykate" pitchFamily="2" charset="0"/>
                <a:ea typeface="Open Sans" pitchFamily="2" charset="0"/>
                <a:cs typeface="Open Sans" pitchFamily="2" charset="0"/>
              </a:rPr>
              <a:t>Ieder kind een stem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9D459EF-854E-FE6A-30D6-ACFB9235447F}"/>
              </a:ext>
            </a:extLst>
          </p:cNvPr>
          <p:cNvSpPr txBox="1"/>
          <p:nvPr/>
        </p:nvSpPr>
        <p:spPr>
          <a:xfrm>
            <a:off x="1106002" y="5541484"/>
            <a:ext cx="8294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Qubo</a:t>
            </a:r>
            <a:r>
              <a:rPr lang="nl-NL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is de eerste kindgerichte oplossing die altijd inzicht geeft in het welbevinden van kinderen. 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9F7F3A58-6162-3C7D-A475-E4811774D09C}"/>
              </a:ext>
            </a:extLst>
          </p:cNvPr>
          <p:cNvGrpSpPr/>
          <p:nvPr/>
        </p:nvGrpSpPr>
        <p:grpSpPr>
          <a:xfrm>
            <a:off x="1106002" y="3265938"/>
            <a:ext cx="9569915" cy="540000"/>
            <a:chOff x="1106002" y="3749977"/>
            <a:chExt cx="9569915" cy="540000"/>
          </a:xfrm>
        </p:grpSpPr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891725C3-559D-ABD7-AAB2-8F90D2DA8DD5}"/>
                </a:ext>
              </a:extLst>
            </p:cNvPr>
            <p:cNvSpPr txBox="1"/>
            <p:nvPr/>
          </p:nvSpPr>
          <p:spPr>
            <a:xfrm>
              <a:off x="1887571" y="3819922"/>
              <a:ext cx="8788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Ieder kind een </a:t>
              </a:r>
              <a:r>
                <a:rPr lang="nl-NL" sz="2400" b="1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slimme kubus </a:t>
              </a:r>
              <a:r>
                <a:rPr lang="nl-NL" sz="2400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met emoties aan iedere zijde.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D4918C8-6534-99C1-C1B5-1376A08EA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6002" y="3749977"/>
              <a:ext cx="540000" cy="540000"/>
            </a:xfrm>
            <a:prstGeom prst="rect">
              <a:avLst/>
            </a:prstGeom>
          </p:spPr>
        </p:pic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61E53C11-775B-16A7-5BE0-64BBCCFEDD84}"/>
              </a:ext>
            </a:extLst>
          </p:cNvPr>
          <p:cNvGrpSpPr/>
          <p:nvPr/>
        </p:nvGrpSpPr>
        <p:grpSpPr>
          <a:xfrm>
            <a:off x="1106002" y="2609000"/>
            <a:ext cx="8895248" cy="555924"/>
            <a:chOff x="1106002" y="3148794"/>
            <a:chExt cx="8895248" cy="555924"/>
          </a:xfrm>
        </p:grpSpPr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53A0FECE-09AC-B547-DD26-BB59E694687B}"/>
                </a:ext>
              </a:extLst>
            </p:cNvPr>
            <p:cNvSpPr txBox="1"/>
            <p:nvPr/>
          </p:nvSpPr>
          <p:spPr>
            <a:xfrm>
              <a:off x="1887571" y="3243053"/>
              <a:ext cx="8113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Gericht in gesprek over </a:t>
              </a:r>
              <a:r>
                <a:rPr lang="nl-NL" sz="2400" b="1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welbevinden.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089EDAAF-6A91-14A1-BA49-47BED4F70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6002" y="3148794"/>
              <a:ext cx="540000" cy="540000"/>
            </a:xfrm>
            <a:prstGeom prst="rect">
              <a:avLst/>
            </a:prstGeom>
          </p:spPr>
        </p:pic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1769A2D3-098E-258C-C748-A8D6C7CCDAB5}"/>
              </a:ext>
            </a:extLst>
          </p:cNvPr>
          <p:cNvGrpSpPr/>
          <p:nvPr/>
        </p:nvGrpSpPr>
        <p:grpSpPr>
          <a:xfrm>
            <a:off x="1106002" y="3929024"/>
            <a:ext cx="9736168" cy="540000"/>
            <a:chOff x="1106002" y="4324025"/>
            <a:chExt cx="9736168" cy="540000"/>
          </a:xfrm>
        </p:grpSpPr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E797DC8-8876-6D80-7F3A-99390A7053C7}"/>
                </a:ext>
              </a:extLst>
            </p:cNvPr>
            <p:cNvSpPr txBox="1"/>
            <p:nvPr/>
          </p:nvSpPr>
          <p:spPr>
            <a:xfrm>
              <a:off x="1887569" y="4393970"/>
              <a:ext cx="895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Dashboard met </a:t>
              </a:r>
              <a:r>
                <a:rPr lang="nl-NL" sz="2400" b="1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korte en lange termijn inzicht </a:t>
              </a:r>
              <a:r>
                <a:rPr lang="nl-NL" sz="2400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in welbevinden.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B8FC319B-20B1-6BB5-6456-FBEE075F4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06002" y="4324025"/>
              <a:ext cx="540000" cy="54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CEFB7AA-3C36-9465-E631-CDCAA2F5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0"/>
            <a:ext cx="9190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A6AB4A2-6708-1370-A901-6B14C050F35E}"/>
              </a:ext>
            </a:extLst>
          </p:cNvPr>
          <p:cNvSpPr txBox="1"/>
          <p:nvPr/>
        </p:nvSpPr>
        <p:spPr>
          <a:xfrm>
            <a:off x="760021" y="1448790"/>
            <a:ext cx="25138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200" dirty="0">
                <a:latin typeface="Marykate" pitchFamily="2" charset="0"/>
              </a:rPr>
              <a:t>Zo werkt het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5CFE55F-CB85-B15D-B460-18FE3443F191}"/>
              </a:ext>
            </a:extLst>
          </p:cNvPr>
          <p:cNvSpPr txBox="1"/>
          <p:nvPr/>
        </p:nvSpPr>
        <p:spPr>
          <a:xfrm>
            <a:off x="172800" y="2449447"/>
            <a:ext cx="359694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nl-NL" sz="2800" b="0" i="0" dirty="0">
                <a:effectLst/>
                <a:highlight>
                  <a:srgbClr val="FFFFFF"/>
                </a:highlight>
                <a:latin typeface="Marykate" pitchFamily="2" charset="0"/>
              </a:rPr>
              <a:t>Speels en eenvoudig</a:t>
            </a:r>
          </a:p>
          <a:p>
            <a:pPr algn="ctr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itchFamily="2" charset="0"/>
              </a:rPr>
              <a:t>De emotie van het moment vastleggen met een gebruiksvriendelijke kubus.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77FD15A-68A5-D4CD-539B-FF07384AACE5}"/>
              </a:ext>
            </a:extLst>
          </p:cNvPr>
          <p:cNvCxnSpPr/>
          <p:nvPr/>
        </p:nvCxnSpPr>
        <p:spPr>
          <a:xfrm>
            <a:off x="1234440" y="2304288"/>
            <a:ext cx="1371600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Google Shape;73;p15">
            <a:extLst>
              <a:ext uri="{FF2B5EF4-FFF2-40B4-BE49-F238E27FC236}">
                <a16:creationId xmlns:a16="http://schemas.microsoft.com/office/drawing/2014/main" id="{1859C4BD-30BA-2332-22AB-8715A05F3AC8}"/>
              </a:ext>
            </a:extLst>
          </p:cNvPr>
          <p:cNvSpPr/>
          <p:nvPr/>
        </p:nvSpPr>
        <p:spPr>
          <a:xfrm>
            <a:off x="172800" y="155394"/>
            <a:ext cx="11846400" cy="6526800"/>
          </a:xfrm>
          <a:custGeom>
            <a:avLst/>
            <a:gdLst>
              <a:gd name="connsiteX0" fmla="*/ 0 w 11846400"/>
              <a:gd name="connsiteY0" fmla="*/ 0 h 6526800"/>
              <a:gd name="connsiteX1" fmla="*/ 473856 w 11846400"/>
              <a:gd name="connsiteY1" fmla="*/ 0 h 6526800"/>
              <a:gd name="connsiteX2" fmla="*/ 710784 w 11846400"/>
              <a:gd name="connsiteY2" fmla="*/ 0 h 6526800"/>
              <a:gd name="connsiteX3" fmla="*/ 1540032 w 11846400"/>
              <a:gd name="connsiteY3" fmla="*/ 0 h 6526800"/>
              <a:gd name="connsiteX4" fmla="*/ 2013888 w 11846400"/>
              <a:gd name="connsiteY4" fmla="*/ 0 h 6526800"/>
              <a:gd name="connsiteX5" fmla="*/ 2487744 w 11846400"/>
              <a:gd name="connsiteY5" fmla="*/ 0 h 6526800"/>
              <a:gd name="connsiteX6" fmla="*/ 3316992 w 11846400"/>
              <a:gd name="connsiteY6" fmla="*/ 0 h 6526800"/>
              <a:gd name="connsiteX7" fmla="*/ 3672384 w 11846400"/>
              <a:gd name="connsiteY7" fmla="*/ 0 h 6526800"/>
              <a:gd name="connsiteX8" fmla="*/ 4501632 w 11846400"/>
              <a:gd name="connsiteY8" fmla="*/ 0 h 6526800"/>
              <a:gd name="connsiteX9" fmla="*/ 5330880 w 11846400"/>
              <a:gd name="connsiteY9" fmla="*/ 0 h 6526800"/>
              <a:gd name="connsiteX10" fmla="*/ 5923200 w 11846400"/>
              <a:gd name="connsiteY10" fmla="*/ 0 h 6526800"/>
              <a:gd name="connsiteX11" fmla="*/ 6752448 w 11846400"/>
              <a:gd name="connsiteY11" fmla="*/ 0 h 6526800"/>
              <a:gd name="connsiteX12" fmla="*/ 7226304 w 11846400"/>
              <a:gd name="connsiteY12" fmla="*/ 0 h 6526800"/>
              <a:gd name="connsiteX13" fmla="*/ 7700160 w 11846400"/>
              <a:gd name="connsiteY13" fmla="*/ 0 h 6526800"/>
              <a:gd name="connsiteX14" fmla="*/ 8410944 w 11846400"/>
              <a:gd name="connsiteY14" fmla="*/ 0 h 6526800"/>
              <a:gd name="connsiteX15" fmla="*/ 8884800 w 11846400"/>
              <a:gd name="connsiteY15" fmla="*/ 0 h 6526800"/>
              <a:gd name="connsiteX16" fmla="*/ 9714048 w 11846400"/>
              <a:gd name="connsiteY16" fmla="*/ 0 h 6526800"/>
              <a:gd name="connsiteX17" fmla="*/ 10543296 w 11846400"/>
              <a:gd name="connsiteY17" fmla="*/ 0 h 6526800"/>
              <a:gd name="connsiteX18" fmla="*/ 11135616 w 11846400"/>
              <a:gd name="connsiteY18" fmla="*/ 0 h 6526800"/>
              <a:gd name="connsiteX19" fmla="*/ 11846400 w 11846400"/>
              <a:gd name="connsiteY19" fmla="*/ 0 h 6526800"/>
              <a:gd name="connsiteX20" fmla="*/ 11846400 w 11846400"/>
              <a:gd name="connsiteY20" fmla="*/ 397541 h 6526800"/>
              <a:gd name="connsiteX21" fmla="*/ 11846400 w 11846400"/>
              <a:gd name="connsiteY21" fmla="*/ 860351 h 6526800"/>
              <a:gd name="connsiteX22" fmla="*/ 11846400 w 11846400"/>
              <a:gd name="connsiteY22" fmla="*/ 1518964 h 6526800"/>
              <a:gd name="connsiteX23" fmla="*/ 11846400 w 11846400"/>
              <a:gd name="connsiteY23" fmla="*/ 2047042 h 6526800"/>
              <a:gd name="connsiteX24" fmla="*/ 11846400 w 11846400"/>
              <a:gd name="connsiteY24" fmla="*/ 2509851 h 6526800"/>
              <a:gd name="connsiteX25" fmla="*/ 11846400 w 11846400"/>
              <a:gd name="connsiteY25" fmla="*/ 3168465 h 6526800"/>
              <a:gd name="connsiteX26" fmla="*/ 11846400 w 11846400"/>
              <a:gd name="connsiteY26" fmla="*/ 3761810 h 6526800"/>
              <a:gd name="connsiteX27" fmla="*/ 11846400 w 11846400"/>
              <a:gd name="connsiteY27" fmla="*/ 4355156 h 6526800"/>
              <a:gd name="connsiteX28" fmla="*/ 11846400 w 11846400"/>
              <a:gd name="connsiteY28" fmla="*/ 5079037 h 6526800"/>
              <a:gd name="connsiteX29" fmla="*/ 11846400 w 11846400"/>
              <a:gd name="connsiteY29" fmla="*/ 5737651 h 6526800"/>
              <a:gd name="connsiteX30" fmla="*/ 11846400 w 11846400"/>
              <a:gd name="connsiteY30" fmla="*/ 6526800 h 6526800"/>
              <a:gd name="connsiteX31" fmla="*/ 11372544 w 11846400"/>
              <a:gd name="connsiteY31" fmla="*/ 6526800 h 6526800"/>
              <a:gd name="connsiteX32" fmla="*/ 11135616 w 11846400"/>
              <a:gd name="connsiteY32" fmla="*/ 6526800 h 6526800"/>
              <a:gd name="connsiteX33" fmla="*/ 10424832 w 11846400"/>
              <a:gd name="connsiteY33" fmla="*/ 6526800 h 6526800"/>
              <a:gd name="connsiteX34" fmla="*/ 10069440 w 11846400"/>
              <a:gd name="connsiteY34" fmla="*/ 6526800 h 6526800"/>
              <a:gd name="connsiteX35" fmla="*/ 9832512 w 11846400"/>
              <a:gd name="connsiteY35" fmla="*/ 6526800 h 6526800"/>
              <a:gd name="connsiteX36" fmla="*/ 9477120 w 11846400"/>
              <a:gd name="connsiteY36" fmla="*/ 6526800 h 6526800"/>
              <a:gd name="connsiteX37" fmla="*/ 8766336 w 11846400"/>
              <a:gd name="connsiteY37" fmla="*/ 6526800 h 6526800"/>
              <a:gd name="connsiteX38" fmla="*/ 8410944 w 11846400"/>
              <a:gd name="connsiteY38" fmla="*/ 6526800 h 6526800"/>
              <a:gd name="connsiteX39" fmla="*/ 8174016 w 11846400"/>
              <a:gd name="connsiteY39" fmla="*/ 6526800 h 6526800"/>
              <a:gd name="connsiteX40" fmla="*/ 7818624 w 11846400"/>
              <a:gd name="connsiteY40" fmla="*/ 6526800 h 6526800"/>
              <a:gd name="connsiteX41" fmla="*/ 7344768 w 11846400"/>
              <a:gd name="connsiteY41" fmla="*/ 6526800 h 6526800"/>
              <a:gd name="connsiteX42" fmla="*/ 6752448 w 11846400"/>
              <a:gd name="connsiteY42" fmla="*/ 6526800 h 6526800"/>
              <a:gd name="connsiteX43" fmla="*/ 6397056 w 11846400"/>
              <a:gd name="connsiteY43" fmla="*/ 6526800 h 6526800"/>
              <a:gd name="connsiteX44" fmla="*/ 5567808 w 11846400"/>
              <a:gd name="connsiteY44" fmla="*/ 6526800 h 6526800"/>
              <a:gd name="connsiteX45" fmla="*/ 4975488 w 11846400"/>
              <a:gd name="connsiteY45" fmla="*/ 6526800 h 6526800"/>
              <a:gd name="connsiteX46" fmla="*/ 4146240 w 11846400"/>
              <a:gd name="connsiteY46" fmla="*/ 6526800 h 6526800"/>
              <a:gd name="connsiteX47" fmla="*/ 3435456 w 11846400"/>
              <a:gd name="connsiteY47" fmla="*/ 6526800 h 6526800"/>
              <a:gd name="connsiteX48" fmla="*/ 2961600 w 11846400"/>
              <a:gd name="connsiteY48" fmla="*/ 6526800 h 6526800"/>
              <a:gd name="connsiteX49" fmla="*/ 2250816 w 11846400"/>
              <a:gd name="connsiteY49" fmla="*/ 6526800 h 6526800"/>
              <a:gd name="connsiteX50" fmla="*/ 1895424 w 11846400"/>
              <a:gd name="connsiteY50" fmla="*/ 6526800 h 6526800"/>
              <a:gd name="connsiteX51" fmla="*/ 1303104 w 11846400"/>
              <a:gd name="connsiteY51" fmla="*/ 6526800 h 6526800"/>
              <a:gd name="connsiteX52" fmla="*/ 1066176 w 11846400"/>
              <a:gd name="connsiteY52" fmla="*/ 6526800 h 6526800"/>
              <a:gd name="connsiteX53" fmla="*/ 0 w 11846400"/>
              <a:gd name="connsiteY53" fmla="*/ 6526800 h 6526800"/>
              <a:gd name="connsiteX54" fmla="*/ 0 w 11846400"/>
              <a:gd name="connsiteY54" fmla="*/ 5933455 h 6526800"/>
              <a:gd name="connsiteX55" fmla="*/ 0 w 11846400"/>
              <a:gd name="connsiteY55" fmla="*/ 5274841 h 6526800"/>
              <a:gd name="connsiteX56" fmla="*/ 0 w 11846400"/>
              <a:gd name="connsiteY56" fmla="*/ 4616228 h 6526800"/>
              <a:gd name="connsiteX57" fmla="*/ 0 w 11846400"/>
              <a:gd name="connsiteY57" fmla="*/ 4153418 h 6526800"/>
              <a:gd name="connsiteX58" fmla="*/ 0 w 11846400"/>
              <a:gd name="connsiteY58" fmla="*/ 3429537 h 6526800"/>
              <a:gd name="connsiteX59" fmla="*/ 0 w 11846400"/>
              <a:gd name="connsiteY59" fmla="*/ 2836191 h 6526800"/>
              <a:gd name="connsiteX60" fmla="*/ 0 w 11846400"/>
              <a:gd name="connsiteY60" fmla="*/ 2438650 h 6526800"/>
              <a:gd name="connsiteX61" fmla="*/ 0 w 11846400"/>
              <a:gd name="connsiteY61" fmla="*/ 1845304 h 6526800"/>
              <a:gd name="connsiteX62" fmla="*/ 0 w 11846400"/>
              <a:gd name="connsiteY62" fmla="*/ 1317227 h 6526800"/>
              <a:gd name="connsiteX63" fmla="*/ 0 w 11846400"/>
              <a:gd name="connsiteY63" fmla="*/ 789149 h 6526800"/>
              <a:gd name="connsiteX64" fmla="*/ 0 w 11846400"/>
              <a:gd name="connsiteY64" fmla="*/ 0 h 65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846400" h="6526800" extrusionOk="0">
                <a:moveTo>
                  <a:pt x="0" y="0"/>
                </a:moveTo>
                <a:cubicBezTo>
                  <a:pt x="124406" y="-16435"/>
                  <a:pt x="258545" y="11939"/>
                  <a:pt x="473856" y="0"/>
                </a:cubicBezTo>
                <a:cubicBezTo>
                  <a:pt x="689167" y="-11939"/>
                  <a:pt x="608322" y="10449"/>
                  <a:pt x="710784" y="0"/>
                </a:cubicBezTo>
                <a:cubicBezTo>
                  <a:pt x="813246" y="-10449"/>
                  <a:pt x="1125772" y="85449"/>
                  <a:pt x="1540032" y="0"/>
                </a:cubicBezTo>
                <a:cubicBezTo>
                  <a:pt x="1954292" y="-85449"/>
                  <a:pt x="1808339" y="56484"/>
                  <a:pt x="2013888" y="0"/>
                </a:cubicBezTo>
                <a:cubicBezTo>
                  <a:pt x="2219437" y="-56484"/>
                  <a:pt x="2366701" y="16202"/>
                  <a:pt x="2487744" y="0"/>
                </a:cubicBezTo>
                <a:cubicBezTo>
                  <a:pt x="2608787" y="-16202"/>
                  <a:pt x="3039433" y="77562"/>
                  <a:pt x="3316992" y="0"/>
                </a:cubicBezTo>
                <a:cubicBezTo>
                  <a:pt x="3594551" y="-77562"/>
                  <a:pt x="3586816" y="11587"/>
                  <a:pt x="3672384" y="0"/>
                </a:cubicBezTo>
                <a:cubicBezTo>
                  <a:pt x="3757952" y="-11587"/>
                  <a:pt x="4164445" y="61581"/>
                  <a:pt x="4501632" y="0"/>
                </a:cubicBezTo>
                <a:cubicBezTo>
                  <a:pt x="4838819" y="-61581"/>
                  <a:pt x="4937486" y="73969"/>
                  <a:pt x="5330880" y="0"/>
                </a:cubicBezTo>
                <a:cubicBezTo>
                  <a:pt x="5724274" y="-73969"/>
                  <a:pt x="5701458" y="42781"/>
                  <a:pt x="5923200" y="0"/>
                </a:cubicBezTo>
                <a:cubicBezTo>
                  <a:pt x="6144942" y="-42781"/>
                  <a:pt x="6348397" y="60144"/>
                  <a:pt x="6752448" y="0"/>
                </a:cubicBezTo>
                <a:cubicBezTo>
                  <a:pt x="7156499" y="-60144"/>
                  <a:pt x="7118248" y="811"/>
                  <a:pt x="7226304" y="0"/>
                </a:cubicBezTo>
                <a:cubicBezTo>
                  <a:pt x="7334360" y="-811"/>
                  <a:pt x="7564632" y="3275"/>
                  <a:pt x="7700160" y="0"/>
                </a:cubicBezTo>
                <a:cubicBezTo>
                  <a:pt x="7835688" y="-3275"/>
                  <a:pt x="8204819" y="14324"/>
                  <a:pt x="8410944" y="0"/>
                </a:cubicBezTo>
                <a:cubicBezTo>
                  <a:pt x="8617069" y="-14324"/>
                  <a:pt x="8664492" y="32607"/>
                  <a:pt x="8884800" y="0"/>
                </a:cubicBezTo>
                <a:cubicBezTo>
                  <a:pt x="9105108" y="-32607"/>
                  <a:pt x="9386951" y="9034"/>
                  <a:pt x="9714048" y="0"/>
                </a:cubicBezTo>
                <a:cubicBezTo>
                  <a:pt x="10041145" y="-9034"/>
                  <a:pt x="10148906" y="52776"/>
                  <a:pt x="10543296" y="0"/>
                </a:cubicBezTo>
                <a:cubicBezTo>
                  <a:pt x="10937686" y="-52776"/>
                  <a:pt x="10875204" y="68970"/>
                  <a:pt x="11135616" y="0"/>
                </a:cubicBezTo>
                <a:cubicBezTo>
                  <a:pt x="11396028" y="-68970"/>
                  <a:pt x="11602301" y="61747"/>
                  <a:pt x="11846400" y="0"/>
                </a:cubicBezTo>
                <a:cubicBezTo>
                  <a:pt x="11881627" y="164707"/>
                  <a:pt x="11816512" y="241569"/>
                  <a:pt x="11846400" y="397541"/>
                </a:cubicBezTo>
                <a:cubicBezTo>
                  <a:pt x="11876288" y="553513"/>
                  <a:pt x="11817800" y="729413"/>
                  <a:pt x="11846400" y="860351"/>
                </a:cubicBezTo>
                <a:cubicBezTo>
                  <a:pt x="11875000" y="991289"/>
                  <a:pt x="11805797" y="1200048"/>
                  <a:pt x="11846400" y="1518964"/>
                </a:cubicBezTo>
                <a:cubicBezTo>
                  <a:pt x="11887003" y="1837880"/>
                  <a:pt x="11807841" y="1923040"/>
                  <a:pt x="11846400" y="2047042"/>
                </a:cubicBezTo>
                <a:cubicBezTo>
                  <a:pt x="11884959" y="2171044"/>
                  <a:pt x="11823314" y="2289062"/>
                  <a:pt x="11846400" y="2509851"/>
                </a:cubicBezTo>
                <a:cubicBezTo>
                  <a:pt x="11869486" y="2730640"/>
                  <a:pt x="11824857" y="3026518"/>
                  <a:pt x="11846400" y="3168465"/>
                </a:cubicBezTo>
                <a:cubicBezTo>
                  <a:pt x="11867943" y="3310412"/>
                  <a:pt x="11786069" y="3564263"/>
                  <a:pt x="11846400" y="3761810"/>
                </a:cubicBezTo>
                <a:cubicBezTo>
                  <a:pt x="11906731" y="3959358"/>
                  <a:pt x="11813907" y="4163514"/>
                  <a:pt x="11846400" y="4355156"/>
                </a:cubicBezTo>
                <a:cubicBezTo>
                  <a:pt x="11878893" y="4546798"/>
                  <a:pt x="11823696" y="4788391"/>
                  <a:pt x="11846400" y="5079037"/>
                </a:cubicBezTo>
                <a:cubicBezTo>
                  <a:pt x="11869104" y="5369683"/>
                  <a:pt x="11796071" y="5534491"/>
                  <a:pt x="11846400" y="5737651"/>
                </a:cubicBezTo>
                <a:cubicBezTo>
                  <a:pt x="11896729" y="5940811"/>
                  <a:pt x="11835585" y="6350668"/>
                  <a:pt x="11846400" y="6526800"/>
                </a:cubicBezTo>
                <a:cubicBezTo>
                  <a:pt x="11722152" y="6535679"/>
                  <a:pt x="11525003" y="6518979"/>
                  <a:pt x="11372544" y="6526800"/>
                </a:cubicBezTo>
                <a:cubicBezTo>
                  <a:pt x="11220085" y="6534621"/>
                  <a:pt x="11233814" y="6523264"/>
                  <a:pt x="11135616" y="6526800"/>
                </a:cubicBezTo>
                <a:cubicBezTo>
                  <a:pt x="11037418" y="6530336"/>
                  <a:pt x="10576524" y="6510697"/>
                  <a:pt x="10424832" y="6526800"/>
                </a:cubicBezTo>
                <a:cubicBezTo>
                  <a:pt x="10273140" y="6542903"/>
                  <a:pt x="10191133" y="6490432"/>
                  <a:pt x="10069440" y="6526800"/>
                </a:cubicBezTo>
                <a:cubicBezTo>
                  <a:pt x="9947747" y="6563168"/>
                  <a:pt x="9949059" y="6508221"/>
                  <a:pt x="9832512" y="6526800"/>
                </a:cubicBezTo>
                <a:cubicBezTo>
                  <a:pt x="9715965" y="6545379"/>
                  <a:pt x="9641280" y="6487900"/>
                  <a:pt x="9477120" y="6526800"/>
                </a:cubicBezTo>
                <a:cubicBezTo>
                  <a:pt x="9312960" y="6565700"/>
                  <a:pt x="8919476" y="6500925"/>
                  <a:pt x="8766336" y="6526800"/>
                </a:cubicBezTo>
                <a:cubicBezTo>
                  <a:pt x="8613196" y="6552675"/>
                  <a:pt x="8587859" y="6524810"/>
                  <a:pt x="8410944" y="6526800"/>
                </a:cubicBezTo>
                <a:cubicBezTo>
                  <a:pt x="8234029" y="6528790"/>
                  <a:pt x="8266887" y="6519160"/>
                  <a:pt x="8174016" y="6526800"/>
                </a:cubicBezTo>
                <a:cubicBezTo>
                  <a:pt x="8081145" y="6534440"/>
                  <a:pt x="7924377" y="6502308"/>
                  <a:pt x="7818624" y="6526800"/>
                </a:cubicBezTo>
                <a:cubicBezTo>
                  <a:pt x="7712871" y="6551292"/>
                  <a:pt x="7485673" y="6495851"/>
                  <a:pt x="7344768" y="6526800"/>
                </a:cubicBezTo>
                <a:cubicBezTo>
                  <a:pt x="7203863" y="6557749"/>
                  <a:pt x="6936508" y="6493742"/>
                  <a:pt x="6752448" y="6526800"/>
                </a:cubicBezTo>
                <a:cubicBezTo>
                  <a:pt x="6568388" y="6559858"/>
                  <a:pt x="6488067" y="6523448"/>
                  <a:pt x="6397056" y="6526800"/>
                </a:cubicBezTo>
                <a:cubicBezTo>
                  <a:pt x="6306045" y="6530152"/>
                  <a:pt x="5893266" y="6458316"/>
                  <a:pt x="5567808" y="6526800"/>
                </a:cubicBezTo>
                <a:cubicBezTo>
                  <a:pt x="5242350" y="6595284"/>
                  <a:pt x="5148122" y="6509914"/>
                  <a:pt x="4975488" y="6526800"/>
                </a:cubicBezTo>
                <a:cubicBezTo>
                  <a:pt x="4802854" y="6543686"/>
                  <a:pt x="4478250" y="6489266"/>
                  <a:pt x="4146240" y="6526800"/>
                </a:cubicBezTo>
                <a:cubicBezTo>
                  <a:pt x="3814230" y="6564334"/>
                  <a:pt x="3726939" y="6499237"/>
                  <a:pt x="3435456" y="6526800"/>
                </a:cubicBezTo>
                <a:cubicBezTo>
                  <a:pt x="3143973" y="6554363"/>
                  <a:pt x="3124776" y="6477918"/>
                  <a:pt x="2961600" y="6526800"/>
                </a:cubicBezTo>
                <a:cubicBezTo>
                  <a:pt x="2798424" y="6575682"/>
                  <a:pt x="2576670" y="6463563"/>
                  <a:pt x="2250816" y="6526800"/>
                </a:cubicBezTo>
                <a:cubicBezTo>
                  <a:pt x="1924962" y="6590037"/>
                  <a:pt x="2038842" y="6515172"/>
                  <a:pt x="1895424" y="6526800"/>
                </a:cubicBezTo>
                <a:cubicBezTo>
                  <a:pt x="1752006" y="6538428"/>
                  <a:pt x="1451288" y="6509702"/>
                  <a:pt x="1303104" y="6526800"/>
                </a:cubicBezTo>
                <a:cubicBezTo>
                  <a:pt x="1154920" y="6543898"/>
                  <a:pt x="1135531" y="6525202"/>
                  <a:pt x="1066176" y="6526800"/>
                </a:cubicBezTo>
                <a:cubicBezTo>
                  <a:pt x="996821" y="6528398"/>
                  <a:pt x="292791" y="6408159"/>
                  <a:pt x="0" y="6526800"/>
                </a:cubicBezTo>
                <a:cubicBezTo>
                  <a:pt x="-36033" y="6312914"/>
                  <a:pt x="28701" y="6162442"/>
                  <a:pt x="0" y="5933455"/>
                </a:cubicBezTo>
                <a:cubicBezTo>
                  <a:pt x="-28701" y="5704469"/>
                  <a:pt x="33428" y="5435289"/>
                  <a:pt x="0" y="5274841"/>
                </a:cubicBezTo>
                <a:cubicBezTo>
                  <a:pt x="-33428" y="5114393"/>
                  <a:pt x="13366" y="4889179"/>
                  <a:pt x="0" y="4616228"/>
                </a:cubicBezTo>
                <a:cubicBezTo>
                  <a:pt x="-13366" y="4343277"/>
                  <a:pt x="23311" y="4327198"/>
                  <a:pt x="0" y="4153418"/>
                </a:cubicBezTo>
                <a:cubicBezTo>
                  <a:pt x="-23311" y="3979638"/>
                  <a:pt x="36536" y="3639291"/>
                  <a:pt x="0" y="3429537"/>
                </a:cubicBezTo>
                <a:cubicBezTo>
                  <a:pt x="-36536" y="3219783"/>
                  <a:pt x="41673" y="2987698"/>
                  <a:pt x="0" y="2836191"/>
                </a:cubicBezTo>
                <a:cubicBezTo>
                  <a:pt x="-41673" y="2684684"/>
                  <a:pt x="26142" y="2576226"/>
                  <a:pt x="0" y="2438650"/>
                </a:cubicBezTo>
                <a:cubicBezTo>
                  <a:pt x="-26142" y="2301074"/>
                  <a:pt x="22628" y="2111826"/>
                  <a:pt x="0" y="1845304"/>
                </a:cubicBezTo>
                <a:cubicBezTo>
                  <a:pt x="-22628" y="1578782"/>
                  <a:pt x="14979" y="1552205"/>
                  <a:pt x="0" y="1317227"/>
                </a:cubicBezTo>
                <a:cubicBezTo>
                  <a:pt x="-14979" y="1082249"/>
                  <a:pt x="27346" y="1036257"/>
                  <a:pt x="0" y="789149"/>
                </a:cubicBezTo>
                <a:cubicBezTo>
                  <a:pt x="-27346" y="542041"/>
                  <a:pt x="80960" y="297969"/>
                  <a:pt x="0" y="0"/>
                </a:cubicBezTo>
                <a:close/>
              </a:path>
            </a:pathLst>
          </a:custGeom>
          <a:noFill/>
          <a:ln w="63500">
            <a:solidFill>
              <a:srgbClr val="FFEE9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endParaRPr sz="24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" name="Google Shape;66;p14">
            <a:extLst>
              <a:ext uri="{FF2B5EF4-FFF2-40B4-BE49-F238E27FC236}">
                <a16:creationId xmlns:a16="http://schemas.microsoft.com/office/drawing/2014/main" id="{6C1407E5-1320-9E92-F56C-CCB929541E2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43032" y="383164"/>
            <a:ext cx="1230886" cy="430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07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7C77777-89B8-65BE-5921-D62AE6442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0" y="1077155"/>
            <a:ext cx="4068000" cy="228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2C44E75-13A1-9BB2-A2BF-1D56BAA85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000" y="1077155"/>
            <a:ext cx="4068000" cy="228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27159119-B326-8D36-F90B-1E3E45BD56D7}"/>
              </a:ext>
            </a:extLst>
          </p:cNvPr>
          <p:cNvSpPr/>
          <p:nvPr/>
        </p:nvSpPr>
        <p:spPr>
          <a:xfrm>
            <a:off x="656462" y="3566161"/>
            <a:ext cx="2630961" cy="10698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43915" dist="50800" dir="5400000" algn="ctr" rotWithShape="0">
              <a:schemeClr val="bg1">
                <a:lumMod val="50000"/>
                <a:alpha val="5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0" i="0" dirty="0">
                <a:solidFill>
                  <a:srgbClr val="4A4A4A"/>
                </a:solidFill>
                <a:effectLst/>
                <a:latin typeface="Open Sans" pitchFamily="2" charset="0"/>
              </a:rPr>
              <a:t>Iedere leerling krijgt een slimme kubus.</a:t>
            </a:r>
            <a:endParaRPr lang="nl-NL" sz="16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A75076E-EE15-B5AC-AB39-DBB5CED5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626" y="734463"/>
            <a:ext cx="5286461" cy="297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F5B90E52-E566-0433-E24A-DC57D8CC7FD3}"/>
              </a:ext>
            </a:extLst>
          </p:cNvPr>
          <p:cNvSpPr/>
          <p:nvPr/>
        </p:nvSpPr>
        <p:spPr>
          <a:xfrm>
            <a:off x="4030971" y="3566161"/>
            <a:ext cx="4068000" cy="10698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43915" dist="50800" dir="5400000" algn="ctr" rotWithShape="0">
              <a:schemeClr val="bg1">
                <a:lumMod val="50000"/>
                <a:alpha val="5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0" i="0" dirty="0">
                <a:solidFill>
                  <a:srgbClr val="4A4A4A"/>
                </a:solidFill>
                <a:effectLst/>
                <a:latin typeface="Open Sans" pitchFamily="2" charset="0"/>
              </a:rPr>
              <a:t>De leerling kiest een stemming door de juiste kleur naar boven te leggen. </a:t>
            </a: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5EF667D6-D6F0-A091-7565-2AAB8C142044}"/>
              </a:ext>
            </a:extLst>
          </p:cNvPr>
          <p:cNvSpPr/>
          <p:nvPr/>
        </p:nvSpPr>
        <p:spPr>
          <a:xfrm>
            <a:off x="4030971" y="5243498"/>
            <a:ext cx="4068000" cy="106984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43915" dist="50800" dir="5400000" algn="ctr" rotWithShape="0">
              <a:schemeClr val="bg1">
                <a:lumMod val="50000"/>
                <a:alpha val="5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dirty="0">
                <a:solidFill>
                  <a:srgbClr val="4A4A4A"/>
                </a:solidFill>
                <a:effectLst/>
                <a:latin typeface="Open Sans" pitchFamily="2" charset="0"/>
              </a:rPr>
              <a:t>De stemmingen </a:t>
            </a:r>
            <a:r>
              <a:rPr lang="nl-NL" sz="1400" b="0" i="1" dirty="0">
                <a:solidFill>
                  <a:srgbClr val="4A4A4A"/>
                </a:solidFill>
                <a:effectLst/>
                <a:latin typeface="Open Sans" pitchFamily="2" charset="0"/>
              </a:rPr>
              <a:t>blij, boos, bang </a:t>
            </a:r>
            <a:r>
              <a:rPr lang="nl-NL" sz="1400" b="0" dirty="0">
                <a:solidFill>
                  <a:srgbClr val="4A4A4A"/>
                </a:solidFill>
                <a:effectLst/>
                <a:latin typeface="Open Sans" pitchFamily="2" charset="0"/>
              </a:rPr>
              <a:t>of</a:t>
            </a:r>
            <a:r>
              <a:rPr lang="nl-NL" sz="1400" b="0" i="1" dirty="0">
                <a:solidFill>
                  <a:srgbClr val="4A4A4A"/>
                </a:solidFill>
                <a:effectLst/>
                <a:latin typeface="Open Sans" pitchFamily="2" charset="0"/>
              </a:rPr>
              <a:t> bedroefd</a:t>
            </a:r>
            <a:r>
              <a:rPr lang="nl-NL" sz="1400" b="0" i="0" dirty="0">
                <a:solidFill>
                  <a:srgbClr val="4A4A4A"/>
                </a:solidFill>
                <a:effectLst/>
                <a:latin typeface="Open Sans" pitchFamily="2" charset="0"/>
              </a:rPr>
              <a:t> zijn te herkennen aan de verschillende kleuren op de kubus.</a:t>
            </a:r>
            <a:endParaRPr lang="nl-NL" sz="1400" dirty="0"/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F1A6E7B0-A4C2-B964-BF1D-479FED0BC492}"/>
              </a:ext>
            </a:extLst>
          </p:cNvPr>
          <p:cNvSpPr/>
          <p:nvPr/>
        </p:nvSpPr>
        <p:spPr>
          <a:xfrm>
            <a:off x="8842519" y="3566161"/>
            <a:ext cx="2693019" cy="10698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43915" dist="50800" dir="5400000" algn="ctr" rotWithShape="0">
              <a:schemeClr val="bg1">
                <a:lumMod val="50000"/>
                <a:alpha val="5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0" i="0" dirty="0">
                <a:solidFill>
                  <a:srgbClr val="4A4A4A"/>
                </a:solidFill>
                <a:effectLst/>
                <a:latin typeface="Open Sans" pitchFamily="2" charset="0"/>
              </a:rPr>
              <a:t>De leerling bevestigt de gekozen stem met een schudbeweging. </a:t>
            </a: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0BD46F8F-D784-5950-D68E-79B5804220BF}"/>
              </a:ext>
            </a:extLst>
          </p:cNvPr>
          <p:cNvSpPr/>
          <p:nvPr/>
        </p:nvSpPr>
        <p:spPr>
          <a:xfrm>
            <a:off x="8842518" y="5243498"/>
            <a:ext cx="2693019" cy="106984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43915" dist="50800" dir="5400000" algn="ctr" rotWithShape="0">
              <a:schemeClr val="bg1">
                <a:lumMod val="50000"/>
                <a:alpha val="5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dirty="0">
                <a:solidFill>
                  <a:srgbClr val="4A4A4A"/>
                </a:solidFill>
                <a:effectLst/>
                <a:latin typeface="Open Sans" pitchFamily="2" charset="0"/>
              </a:rPr>
              <a:t>Daarmee wordt de stem verzonden naar het leerkracht dashboard.</a:t>
            </a:r>
            <a:endParaRPr lang="nl-NL" sz="1400" dirty="0"/>
          </a:p>
        </p:txBody>
      </p:sp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2288E634-1B5E-3606-E6F6-86A881787F25}"/>
              </a:ext>
            </a:extLst>
          </p:cNvPr>
          <p:cNvSpPr/>
          <p:nvPr/>
        </p:nvSpPr>
        <p:spPr>
          <a:xfrm>
            <a:off x="656462" y="5243498"/>
            <a:ext cx="2630961" cy="106984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43915" dist="50800" dir="5400000" algn="ctr" rotWithShape="0">
              <a:schemeClr val="bg1">
                <a:lumMod val="50000"/>
                <a:alpha val="5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4A4A4A"/>
                </a:solidFill>
                <a:latin typeface="Open Sans" pitchFamily="2" charset="0"/>
              </a:rPr>
              <a:t>Batterijduur tot 2 jaar!</a:t>
            </a:r>
          </a:p>
          <a:p>
            <a:pPr algn="ctr"/>
            <a:r>
              <a:rPr lang="nl-NL" sz="1400" dirty="0">
                <a:solidFill>
                  <a:srgbClr val="4A4A4A"/>
                </a:solidFill>
                <a:latin typeface="Open Sans" pitchFamily="2" charset="0"/>
              </a:rPr>
              <a:t>Met beschermbumper. </a:t>
            </a:r>
            <a:endParaRPr lang="nl-NL" sz="1400" dirty="0"/>
          </a:p>
        </p:txBody>
      </p:sp>
      <p:pic>
        <p:nvPicPr>
          <p:cNvPr id="20" name="Google Shape;66;p14">
            <a:extLst>
              <a:ext uri="{FF2B5EF4-FFF2-40B4-BE49-F238E27FC236}">
                <a16:creationId xmlns:a16="http://schemas.microsoft.com/office/drawing/2014/main" id="{89DF7ABE-9457-3AEE-D92F-C360DBAF4FF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43032" y="383164"/>
            <a:ext cx="1230886" cy="430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71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1B3F17C-CEC4-DBCF-40D6-7B88A0A5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0CDF6637-A3AE-52A8-6EB3-76570B5C62C4}"/>
              </a:ext>
            </a:extLst>
          </p:cNvPr>
          <p:cNvSpPr/>
          <p:nvPr/>
        </p:nvSpPr>
        <p:spPr>
          <a:xfrm>
            <a:off x="1425039" y="5070764"/>
            <a:ext cx="9488384" cy="16387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43915" dist="50800" dir="5400000" algn="ctr" rotWithShape="0">
              <a:schemeClr val="bg1">
                <a:lumMod val="50000"/>
                <a:alpha val="5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nl-NL" b="1" i="0" dirty="0">
                <a:solidFill>
                  <a:srgbClr val="000000"/>
                </a:solidFill>
                <a:effectLst/>
                <a:latin typeface="Open Sans" pitchFamily="2" charset="0"/>
              </a:rPr>
              <a:t>Altijd inzicht</a:t>
            </a:r>
          </a:p>
          <a:p>
            <a:pPr algn="ctr" fontAlgn="base"/>
            <a:r>
              <a:rPr lang="nl-NL" b="0" i="0" dirty="0">
                <a:solidFill>
                  <a:srgbClr val="000000"/>
                </a:solidFill>
                <a:effectLst/>
                <a:latin typeface="Open Sans" pitchFamily="2" charset="0"/>
              </a:rPr>
              <a:t>De bevestigde stemmingen worden in het dashboard weergegeven.</a:t>
            </a:r>
            <a:br>
              <a:rPr lang="nl-NL" dirty="0"/>
            </a:br>
            <a:r>
              <a:rPr lang="nl-NL" b="0" i="0" dirty="0">
                <a:solidFill>
                  <a:srgbClr val="000000"/>
                </a:solidFill>
                <a:effectLst/>
                <a:latin typeface="Open Sans" pitchFamily="2" charset="0"/>
              </a:rPr>
              <a:t>Om direct of later te bekijken. Hiermee krijg je inzicht in de korte en lange termijn.</a:t>
            </a:r>
            <a:br>
              <a:rPr lang="nl-NL" dirty="0"/>
            </a:br>
            <a:r>
              <a:rPr lang="nl-NL" b="0" i="0" dirty="0">
                <a:solidFill>
                  <a:srgbClr val="000000"/>
                </a:solidFill>
                <a:effectLst/>
                <a:latin typeface="Open Sans" pitchFamily="2" charset="0"/>
              </a:rPr>
              <a:t>Zo ga je altijd gericht in gesprek over het welbevinden.</a:t>
            </a:r>
          </a:p>
        </p:txBody>
      </p:sp>
      <p:pic>
        <p:nvPicPr>
          <p:cNvPr id="8" name="Google Shape;66;p14">
            <a:extLst>
              <a:ext uri="{FF2B5EF4-FFF2-40B4-BE49-F238E27FC236}">
                <a16:creationId xmlns:a16="http://schemas.microsoft.com/office/drawing/2014/main" id="{ADE5BB01-0EB6-D083-4439-65B6C04945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43032" y="383164"/>
            <a:ext cx="1230886" cy="430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05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8A7FE25-2341-CCEF-6476-23AAA7CFF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61" y="320963"/>
            <a:ext cx="2113478" cy="211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F2042C4-9590-BD4D-AB8F-634790300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312" b="28965"/>
          <a:stretch/>
        </p:blipFill>
        <p:spPr>
          <a:xfrm>
            <a:off x="2209800" y="2945080"/>
            <a:ext cx="7772400" cy="736270"/>
          </a:xfrm>
          <a:prstGeom prst="rect">
            <a:avLst/>
          </a:prstGeom>
        </p:spPr>
      </p:pic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0D0A713A-A433-E9F5-934A-DD73E226683A}"/>
              </a:ext>
            </a:extLst>
          </p:cNvPr>
          <p:cNvSpPr/>
          <p:nvPr/>
        </p:nvSpPr>
        <p:spPr>
          <a:xfrm>
            <a:off x="2462151" y="2244436"/>
            <a:ext cx="7267698" cy="3800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0" i="0" dirty="0">
                <a:solidFill>
                  <a:schemeClr val="tx1"/>
                </a:solidFill>
                <a:effectLst/>
                <a:latin typeface="Marykate" pitchFamily="2" charset="0"/>
              </a:rPr>
              <a:t>Meer weten?</a:t>
            </a:r>
            <a:endParaRPr lang="nl-NL" sz="4000" dirty="0">
              <a:solidFill>
                <a:schemeClr val="tx1"/>
              </a:solidFill>
              <a:latin typeface="Marykate" pitchFamily="2" charset="0"/>
            </a:endParaRP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6922FF02-9B4C-1BF0-C484-589E1B0590F7}"/>
              </a:ext>
            </a:extLst>
          </p:cNvPr>
          <p:cNvSpPr/>
          <p:nvPr/>
        </p:nvSpPr>
        <p:spPr>
          <a:xfrm>
            <a:off x="3139044" y="3966357"/>
            <a:ext cx="5913912" cy="11369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…e</a:t>
            </a:r>
            <a:r>
              <a:rPr lang="nl-NL" sz="2400" b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 meld je daar ook aan voor een </a:t>
            </a:r>
            <a:r>
              <a:rPr lang="nl-NL" sz="2400" b="1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gratis pilot in jouw klas </a:t>
            </a:r>
          </a:p>
          <a:p>
            <a:pPr algn="ctr"/>
            <a:r>
              <a:rPr lang="nl-NL" sz="2400" b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tot de zomervakantie! </a:t>
            </a:r>
            <a:endParaRPr lang="nl-NL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Google Shape;73;p15">
            <a:extLst>
              <a:ext uri="{FF2B5EF4-FFF2-40B4-BE49-F238E27FC236}">
                <a16:creationId xmlns:a16="http://schemas.microsoft.com/office/drawing/2014/main" id="{CD192ED7-8B5F-0F22-216D-8647702D3143}"/>
              </a:ext>
            </a:extLst>
          </p:cNvPr>
          <p:cNvSpPr/>
          <p:nvPr/>
        </p:nvSpPr>
        <p:spPr>
          <a:xfrm>
            <a:off x="172800" y="155394"/>
            <a:ext cx="11846400" cy="6526800"/>
          </a:xfrm>
          <a:custGeom>
            <a:avLst/>
            <a:gdLst>
              <a:gd name="connsiteX0" fmla="*/ 0 w 11846400"/>
              <a:gd name="connsiteY0" fmla="*/ 0 h 6526800"/>
              <a:gd name="connsiteX1" fmla="*/ 473856 w 11846400"/>
              <a:gd name="connsiteY1" fmla="*/ 0 h 6526800"/>
              <a:gd name="connsiteX2" fmla="*/ 710784 w 11846400"/>
              <a:gd name="connsiteY2" fmla="*/ 0 h 6526800"/>
              <a:gd name="connsiteX3" fmla="*/ 1540032 w 11846400"/>
              <a:gd name="connsiteY3" fmla="*/ 0 h 6526800"/>
              <a:gd name="connsiteX4" fmla="*/ 2013888 w 11846400"/>
              <a:gd name="connsiteY4" fmla="*/ 0 h 6526800"/>
              <a:gd name="connsiteX5" fmla="*/ 2487744 w 11846400"/>
              <a:gd name="connsiteY5" fmla="*/ 0 h 6526800"/>
              <a:gd name="connsiteX6" fmla="*/ 3316992 w 11846400"/>
              <a:gd name="connsiteY6" fmla="*/ 0 h 6526800"/>
              <a:gd name="connsiteX7" fmla="*/ 3672384 w 11846400"/>
              <a:gd name="connsiteY7" fmla="*/ 0 h 6526800"/>
              <a:gd name="connsiteX8" fmla="*/ 4501632 w 11846400"/>
              <a:gd name="connsiteY8" fmla="*/ 0 h 6526800"/>
              <a:gd name="connsiteX9" fmla="*/ 5330880 w 11846400"/>
              <a:gd name="connsiteY9" fmla="*/ 0 h 6526800"/>
              <a:gd name="connsiteX10" fmla="*/ 5923200 w 11846400"/>
              <a:gd name="connsiteY10" fmla="*/ 0 h 6526800"/>
              <a:gd name="connsiteX11" fmla="*/ 6752448 w 11846400"/>
              <a:gd name="connsiteY11" fmla="*/ 0 h 6526800"/>
              <a:gd name="connsiteX12" fmla="*/ 7226304 w 11846400"/>
              <a:gd name="connsiteY12" fmla="*/ 0 h 6526800"/>
              <a:gd name="connsiteX13" fmla="*/ 7700160 w 11846400"/>
              <a:gd name="connsiteY13" fmla="*/ 0 h 6526800"/>
              <a:gd name="connsiteX14" fmla="*/ 8410944 w 11846400"/>
              <a:gd name="connsiteY14" fmla="*/ 0 h 6526800"/>
              <a:gd name="connsiteX15" fmla="*/ 8884800 w 11846400"/>
              <a:gd name="connsiteY15" fmla="*/ 0 h 6526800"/>
              <a:gd name="connsiteX16" fmla="*/ 9714048 w 11846400"/>
              <a:gd name="connsiteY16" fmla="*/ 0 h 6526800"/>
              <a:gd name="connsiteX17" fmla="*/ 10543296 w 11846400"/>
              <a:gd name="connsiteY17" fmla="*/ 0 h 6526800"/>
              <a:gd name="connsiteX18" fmla="*/ 11135616 w 11846400"/>
              <a:gd name="connsiteY18" fmla="*/ 0 h 6526800"/>
              <a:gd name="connsiteX19" fmla="*/ 11846400 w 11846400"/>
              <a:gd name="connsiteY19" fmla="*/ 0 h 6526800"/>
              <a:gd name="connsiteX20" fmla="*/ 11846400 w 11846400"/>
              <a:gd name="connsiteY20" fmla="*/ 397541 h 6526800"/>
              <a:gd name="connsiteX21" fmla="*/ 11846400 w 11846400"/>
              <a:gd name="connsiteY21" fmla="*/ 860351 h 6526800"/>
              <a:gd name="connsiteX22" fmla="*/ 11846400 w 11846400"/>
              <a:gd name="connsiteY22" fmla="*/ 1518964 h 6526800"/>
              <a:gd name="connsiteX23" fmla="*/ 11846400 w 11846400"/>
              <a:gd name="connsiteY23" fmla="*/ 2047042 h 6526800"/>
              <a:gd name="connsiteX24" fmla="*/ 11846400 w 11846400"/>
              <a:gd name="connsiteY24" fmla="*/ 2509851 h 6526800"/>
              <a:gd name="connsiteX25" fmla="*/ 11846400 w 11846400"/>
              <a:gd name="connsiteY25" fmla="*/ 3168465 h 6526800"/>
              <a:gd name="connsiteX26" fmla="*/ 11846400 w 11846400"/>
              <a:gd name="connsiteY26" fmla="*/ 3761810 h 6526800"/>
              <a:gd name="connsiteX27" fmla="*/ 11846400 w 11846400"/>
              <a:gd name="connsiteY27" fmla="*/ 4355156 h 6526800"/>
              <a:gd name="connsiteX28" fmla="*/ 11846400 w 11846400"/>
              <a:gd name="connsiteY28" fmla="*/ 5079037 h 6526800"/>
              <a:gd name="connsiteX29" fmla="*/ 11846400 w 11846400"/>
              <a:gd name="connsiteY29" fmla="*/ 5737651 h 6526800"/>
              <a:gd name="connsiteX30" fmla="*/ 11846400 w 11846400"/>
              <a:gd name="connsiteY30" fmla="*/ 6526800 h 6526800"/>
              <a:gd name="connsiteX31" fmla="*/ 11372544 w 11846400"/>
              <a:gd name="connsiteY31" fmla="*/ 6526800 h 6526800"/>
              <a:gd name="connsiteX32" fmla="*/ 11135616 w 11846400"/>
              <a:gd name="connsiteY32" fmla="*/ 6526800 h 6526800"/>
              <a:gd name="connsiteX33" fmla="*/ 10424832 w 11846400"/>
              <a:gd name="connsiteY33" fmla="*/ 6526800 h 6526800"/>
              <a:gd name="connsiteX34" fmla="*/ 10069440 w 11846400"/>
              <a:gd name="connsiteY34" fmla="*/ 6526800 h 6526800"/>
              <a:gd name="connsiteX35" fmla="*/ 9832512 w 11846400"/>
              <a:gd name="connsiteY35" fmla="*/ 6526800 h 6526800"/>
              <a:gd name="connsiteX36" fmla="*/ 9477120 w 11846400"/>
              <a:gd name="connsiteY36" fmla="*/ 6526800 h 6526800"/>
              <a:gd name="connsiteX37" fmla="*/ 8766336 w 11846400"/>
              <a:gd name="connsiteY37" fmla="*/ 6526800 h 6526800"/>
              <a:gd name="connsiteX38" fmla="*/ 8410944 w 11846400"/>
              <a:gd name="connsiteY38" fmla="*/ 6526800 h 6526800"/>
              <a:gd name="connsiteX39" fmla="*/ 8174016 w 11846400"/>
              <a:gd name="connsiteY39" fmla="*/ 6526800 h 6526800"/>
              <a:gd name="connsiteX40" fmla="*/ 7818624 w 11846400"/>
              <a:gd name="connsiteY40" fmla="*/ 6526800 h 6526800"/>
              <a:gd name="connsiteX41" fmla="*/ 7344768 w 11846400"/>
              <a:gd name="connsiteY41" fmla="*/ 6526800 h 6526800"/>
              <a:gd name="connsiteX42" fmla="*/ 6752448 w 11846400"/>
              <a:gd name="connsiteY42" fmla="*/ 6526800 h 6526800"/>
              <a:gd name="connsiteX43" fmla="*/ 6397056 w 11846400"/>
              <a:gd name="connsiteY43" fmla="*/ 6526800 h 6526800"/>
              <a:gd name="connsiteX44" fmla="*/ 5567808 w 11846400"/>
              <a:gd name="connsiteY44" fmla="*/ 6526800 h 6526800"/>
              <a:gd name="connsiteX45" fmla="*/ 4975488 w 11846400"/>
              <a:gd name="connsiteY45" fmla="*/ 6526800 h 6526800"/>
              <a:gd name="connsiteX46" fmla="*/ 4146240 w 11846400"/>
              <a:gd name="connsiteY46" fmla="*/ 6526800 h 6526800"/>
              <a:gd name="connsiteX47" fmla="*/ 3435456 w 11846400"/>
              <a:gd name="connsiteY47" fmla="*/ 6526800 h 6526800"/>
              <a:gd name="connsiteX48" fmla="*/ 2961600 w 11846400"/>
              <a:gd name="connsiteY48" fmla="*/ 6526800 h 6526800"/>
              <a:gd name="connsiteX49" fmla="*/ 2250816 w 11846400"/>
              <a:gd name="connsiteY49" fmla="*/ 6526800 h 6526800"/>
              <a:gd name="connsiteX50" fmla="*/ 1895424 w 11846400"/>
              <a:gd name="connsiteY50" fmla="*/ 6526800 h 6526800"/>
              <a:gd name="connsiteX51" fmla="*/ 1303104 w 11846400"/>
              <a:gd name="connsiteY51" fmla="*/ 6526800 h 6526800"/>
              <a:gd name="connsiteX52" fmla="*/ 1066176 w 11846400"/>
              <a:gd name="connsiteY52" fmla="*/ 6526800 h 6526800"/>
              <a:gd name="connsiteX53" fmla="*/ 0 w 11846400"/>
              <a:gd name="connsiteY53" fmla="*/ 6526800 h 6526800"/>
              <a:gd name="connsiteX54" fmla="*/ 0 w 11846400"/>
              <a:gd name="connsiteY54" fmla="*/ 5933455 h 6526800"/>
              <a:gd name="connsiteX55" fmla="*/ 0 w 11846400"/>
              <a:gd name="connsiteY55" fmla="*/ 5274841 h 6526800"/>
              <a:gd name="connsiteX56" fmla="*/ 0 w 11846400"/>
              <a:gd name="connsiteY56" fmla="*/ 4616228 h 6526800"/>
              <a:gd name="connsiteX57" fmla="*/ 0 w 11846400"/>
              <a:gd name="connsiteY57" fmla="*/ 4153418 h 6526800"/>
              <a:gd name="connsiteX58" fmla="*/ 0 w 11846400"/>
              <a:gd name="connsiteY58" fmla="*/ 3429537 h 6526800"/>
              <a:gd name="connsiteX59" fmla="*/ 0 w 11846400"/>
              <a:gd name="connsiteY59" fmla="*/ 2836191 h 6526800"/>
              <a:gd name="connsiteX60" fmla="*/ 0 w 11846400"/>
              <a:gd name="connsiteY60" fmla="*/ 2438650 h 6526800"/>
              <a:gd name="connsiteX61" fmla="*/ 0 w 11846400"/>
              <a:gd name="connsiteY61" fmla="*/ 1845304 h 6526800"/>
              <a:gd name="connsiteX62" fmla="*/ 0 w 11846400"/>
              <a:gd name="connsiteY62" fmla="*/ 1317227 h 6526800"/>
              <a:gd name="connsiteX63" fmla="*/ 0 w 11846400"/>
              <a:gd name="connsiteY63" fmla="*/ 789149 h 6526800"/>
              <a:gd name="connsiteX64" fmla="*/ 0 w 11846400"/>
              <a:gd name="connsiteY64" fmla="*/ 0 h 65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846400" h="6526800" extrusionOk="0">
                <a:moveTo>
                  <a:pt x="0" y="0"/>
                </a:moveTo>
                <a:cubicBezTo>
                  <a:pt x="124406" y="-16435"/>
                  <a:pt x="258545" y="11939"/>
                  <a:pt x="473856" y="0"/>
                </a:cubicBezTo>
                <a:cubicBezTo>
                  <a:pt x="689167" y="-11939"/>
                  <a:pt x="608322" y="10449"/>
                  <a:pt x="710784" y="0"/>
                </a:cubicBezTo>
                <a:cubicBezTo>
                  <a:pt x="813246" y="-10449"/>
                  <a:pt x="1125772" y="85449"/>
                  <a:pt x="1540032" y="0"/>
                </a:cubicBezTo>
                <a:cubicBezTo>
                  <a:pt x="1954292" y="-85449"/>
                  <a:pt x="1808339" y="56484"/>
                  <a:pt x="2013888" y="0"/>
                </a:cubicBezTo>
                <a:cubicBezTo>
                  <a:pt x="2219437" y="-56484"/>
                  <a:pt x="2366701" y="16202"/>
                  <a:pt x="2487744" y="0"/>
                </a:cubicBezTo>
                <a:cubicBezTo>
                  <a:pt x="2608787" y="-16202"/>
                  <a:pt x="3039433" y="77562"/>
                  <a:pt x="3316992" y="0"/>
                </a:cubicBezTo>
                <a:cubicBezTo>
                  <a:pt x="3594551" y="-77562"/>
                  <a:pt x="3586816" y="11587"/>
                  <a:pt x="3672384" y="0"/>
                </a:cubicBezTo>
                <a:cubicBezTo>
                  <a:pt x="3757952" y="-11587"/>
                  <a:pt x="4164445" y="61581"/>
                  <a:pt x="4501632" y="0"/>
                </a:cubicBezTo>
                <a:cubicBezTo>
                  <a:pt x="4838819" y="-61581"/>
                  <a:pt x="4937486" y="73969"/>
                  <a:pt x="5330880" y="0"/>
                </a:cubicBezTo>
                <a:cubicBezTo>
                  <a:pt x="5724274" y="-73969"/>
                  <a:pt x="5701458" y="42781"/>
                  <a:pt x="5923200" y="0"/>
                </a:cubicBezTo>
                <a:cubicBezTo>
                  <a:pt x="6144942" y="-42781"/>
                  <a:pt x="6348397" y="60144"/>
                  <a:pt x="6752448" y="0"/>
                </a:cubicBezTo>
                <a:cubicBezTo>
                  <a:pt x="7156499" y="-60144"/>
                  <a:pt x="7118248" y="811"/>
                  <a:pt x="7226304" y="0"/>
                </a:cubicBezTo>
                <a:cubicBezTo>
                  <a:pt x="7334360" y="-811"/>
                  <a:pt x="7564632" y="3275"/>
                  <a:pt x="7700160" y="0"/>
                </a:cubicBezTo>
                <a:cubicBezTo>
                  <a:pt x="7835688" y="-3275"/>
                  <a:pt x="8204819" y="14324"/>
                  <a:pt x="8410944" y="0"/>
                </a:cubicBezTo>
                <a:cubicBezTo>
                  <a:pt x="8617069" y="-14324"/>
                  <a:pt x="8664492" y="32607"/>
                  <a:pt x="8884800" y="0"/>
                </a:cubicBezTo>
                <a:cubicBezTo>
                  <a:pt x="9105108" y="-32607"/>
                  <a:pt x="9386951" y="9034"/>
                  <a:pt x="9714048" y="0"/>
                </a:cubicBezTo>
                <a:cubicBezTo>
                  <a:pt x="10041145" y="-9034"/>
                  <a:pt x="10148906" y="52776"/>
                  <a:pt x="10543296" y="0"/>
                </a:cubicBezTo>
                <a:cubicBezTo>
                  <a:pt x="10937686" y="-52776"/>
                  <a:pt x="10875204" y="68970"/>
                  <a:pt x="11135616" y="0"/>
                </a:cubicBezTo>
                <a:cubicBezTo>
                  <a:pt x="11396028" y="-68970"/>
                  <a:pt x="11602301" y="61747"/>
                  <a:pt x="11846400" y="0"/>
                </a:cubicBezTo>
                <a:cubicBezTo>
                  <a:pt x="11881627" y="164707"/>
                  <a:pt x="11816512" y="241569"/>
                  <a:pt x="11846400" y="397541"/>
                </a:cubicBezTo>
                <a:cubicBezTo>
                  <a:pt x="11876288" y="553513"/>
                  <a:pt x="11817800" y="729413"/>
                  <a:pt x="11846400" y="860351"/>
                </a:cubicBezTo>
                <a:cubicBezTo>
                  <a:pt x="11875000" y="991289"/>
                  <a:pt x="11805797" y="1200048"/>
                  <a:pt x="11846400" y="1518964"/>
                </a:cubicBezTo>
                <a:cubicBezTo>
                  <a:pt x="11887003" y="1837880"/>
                  <a:pt x="11807841" y="1923040"/>
                  <a:pt x="11846400" y="2047042"/>
                </a:cubicBezTo>
                <a:cubicBezTo>
                  <a:pt x="11884959" y="2171044"/>
                  <a:pt x="11823314" y="2289062"/>
                  <a:pt x="11846400" y="2509851"/>
                </a:cubicBezTo>
                <a:cubicBezTo>
                  <a:pt x="11869486" y="2730640"/>
                  <a:pt x="11824857" y="3026518"/>
                  <a:pt x="11846400" y="3168465"/>
                </a:cubicBezTo>
                <a:cubicBezTo>
                  <a:pt x="11867943" y="3310412"/>
                  <a:pt x="11786069" y="3564263"/>
                  <a:pt x="11846400" y="3761810"/>
                </a:cubicBezTo>
                <a:cubicBezTo>
                  <a:pt x="11906731" y="3959358"/>
                  <a:pt x="11813907" y="4163514"/>
                  <a:pt x="11846400" y="4355156"/>
                </a:cubicBezTo>
                <a:cubicBezTo>
                  <a:pt x="11878893" y="4546798"/>
                  <a:pt x="11823696" y="4788391"/>
                  <a:pt x="11846400" y="5079037"/>
                </a:cubicBezTo>
                <a:cubicBezTo>
                  <a:pt x="11869104" y="5369683"/>
                  <a:pt x="11796071" y="5534491"/>
                  <a:pt x="11846400" y="5737651"/>
                </a:cubicBezTo>
                <a:cubicBezTo>
                  <a:pt x="11896729" y="5940811"/>
                  <a:pt x="11835585" y="6350668"/>
                  <a:pt x="11846400" y="6526800"/>
                </a:cubicBezTo>
                <a:cubicBezTo>
                  <a:pt x="11722152" y="6535679"/>
                  <a:pt x="11525003" y="6518979"/>
                  <a:pt x="11372544" y="6526800"/>
                </a:cubicBezTo>
                <a:cubicBezTo>
                  <a:pt x="11220085" y="6534621"/>
                  <a:pt x="11233814" y="6523264"/>
                  <a:pt x="11135616" y="6526800"/>
                </a:cubicBezTo>
                <a:cubicBezTo>
                  <a:pt x="11037418" y="6530336"/>
                  <a:pt x="10576524" y="6510697"/>
                  <a:pt x="10424832" y="6526800"/>
                </a:cubicBezTo>
                <a:cubicBezTo>
                  <a:pt x="10273140" y="6542903"/>
                  <a:pt x="10191133" y="6490432"/>
                  <a:pt x="10069440" y="6526800"/>
                </a:cubicBezTo>
                <a:cubicBezTo>
                  <a:pt x="9947747" y="6563168"/>
                  <a:pt x="9949059" y="6508221"/>
                  <a:pt x="9832512" y="6526800"/>
                </a:cubicBezTo>
                <a:cubicBezTo>
                  <a:pt x="9715965" y="6545379"/>
                  <a:pt x="9641280" y="6487900"/>
                  <a:pt x="9477120" y="6526800"/>
                </a:cubicBezTo>
                <a:cubicBezTo>
                  <a:pt x="9312960" y="6565700"/>
                  <a:pt x="8919476" y="6500925"/>
                  <a:pt x="8766336" y="6526800"/>
                </a:cubicBezTo>
                <a:cubicBezTo>
                  <a:pt x="8613196" y="6552675"/>
                  <a:pt x="8587859" y="6524810"/>
                  <a:pt x="8410944" y="6526800"/>
                </a:cubicBezTo>
                <a:cubicBezTo>
                  <a:pt x="8234029" y="6528790"/>
                  <a:pt x="8266887" y="6519160"/>
                  <a:pt x="8174016" y="6526800"/>
                </a:cubicBezTo>
                <a:cubicBezTo>
                  <a:pt x="8081145" y="6534440"/>
                  <a:pt x="7924377" y="6502308"/>
                  <a:pt x="7818624" y="6526800"/>
                </a:cubicBezTo>
                <a:cubicBezTo>
                  <a:pt x="7712871" y="6551292"/>
                  <a:pt x="7485673" y="6495851"/>
                  <a:pt x="7344768" y="6526800"/>
                </a:cubicBezTo>
                <a:cubicBezTo>
                  <a:pt x="7203863" y="6557749"/>
                  <a:pt x="6936508" y="6493742"/>
                  <a:pt x="6752448" y="6526800"/>
                </a:cubicBezTo>
                <a:cubicBezTo>
                  <a:pt x="6568388" y="6559858"/>
                  <a:pt x="6488067" y="6523448"/>
                  <a:pt x="6397056" y="6526800"/>
                </a:cubicBezTo>
                <a:cubicBezTo>
                  <a:pt x="6306045" y="6530152"/>
                  <a:pt x="5893266" y="6458316"/>
                  <a:pt x="5567808" y="6526800"/>
                </a:cubicBezTo>
                <a:cubicBezTo>
                  <a:pt x="5242350" y="6595284"/>
                  <a:pt x="5148122" y="6509914"/>
                  <a:pt x="4975488" y="6526800"/>
                </a:cubicBezTo>
                <a:cubicBezTo>
                  <a:pt x="4802854" y="6543686"/>
                  <a:pt x="4478250" y="6489266"/>
                  <a:pt x="4146240" y="6526800"/>
                </a:cubicBezTo>
                <a:cubicBezTo>
                  <a:pt x="3814230" y="6564334"/>
                  <a:pt x="3726939" y="6499237"/>
                  <a:pt x="3435456" y="6526800"/>
                </a:cubicBezTo>
                <a:cubicBezTo>
                  <a:pt x="3143973" y="6554363"/>
                  <a:pt x="3124776" y="6477918"/>
                  <a:pt x="2961600" y="6526800"/>
                </a:cubicBezTo>
                <a:cubicBezTo>
                  <a:pt x="2798424" y="6575682"/>
                  <a:pt x="2576670" y="6463563"/>
                  <a:pt x="2250816" y="6526800"/>
                </a:cubicBezTo>
                <a:cubicBezTo>
                  <a:pt x="1924962" y="6590037"/>
                  <a:pt x="2038842" y="6515172"/>
                  <a:pt x="1895424" y="6526800"/>
                </a:cubicBezTo>
                <a:cubicBezTo>
                  <a:pt x="1752006" y="6538428"/>
                  <a:pt x="1451288" y="6509702"/>
                  <a:pt x="1303104" y="6526800"/>
                </a:cubicBezTo>
                <a:cubicBezTo>
                  <a:pt x="1154920" y="6543898"/>
                  <a:pt x="1135531" y="6525202"/>
                  <a:pt x="1066176" y="6526800"/>
                </a:cubicBezTo>
                <a:cubicBezTo>
                  <a:pt x="996821" y="6528398"/>
                  <a:pt x="292791" y="6408159"/>
                  <a:pt x="0" y="6526800"/>
                </a:cubicBezTo>
                <a:cubicBezTo>
                  <a:pt x="-36033" y="6312914"/>
                  <a:pt x="28701" y="6162442"/>
                  <a:pt x="0" y="5933455"/>
                </a:cubicBezTo>
                <a:cubicBezTo>
                  <a:pt x="-28701" y="5704469"/>
                  <a:pt x="33428" y="5435289"/>
                  <a:pt x="0" y="5274841"/>
                </a:cubicBezTo>
                <a:cubicBezTo>
                  <a:pt x="-33428" y="5114393"/>
                  <a:pt x="13366" y="4889179"/>
                  <a:pt x="0" y="4616228"/>
                </a:cubicBezTo>
                <a:cubicBezTo>
                  <a:pt x="-13366" y="4343277"/>
                  <a:pt x="23311" y="4327198"/>
                  <a:pt x="0" y="4153418"/>
                </a:cubicBezTo>
                <a:cubicBezTo>
                  <a:pt x="-23311" y="3979638"/>
                  <a:pt x="36536" y="3639291"/>
                  <a:pt x="0" y="3429537"/>
                </a:cubicBezTo>
                <a:cubicBezTo>
                  <a:pt x="-36536" y="3219783"/>
                  <a:pt x="41673" y="2987698"/>
                  <a:pt x="0" y="2836191"/>
                </a:cubicBezTo>
                <a:cubicBezTo>
                  <a:pt x="-41673" y="2684684"/>
                  <a:pt x="26142" y="2576226"/>
                  <a:pt x="0" y="2438650"/>
                </a:cubicBezTo>
                <a:cubicBezTo>
                  <a:pt x="-26142" y="2301074"/>
                  <a:pt x="22628" y="2111826"/>
                  <a:pt x="0" y="1845304"/>
                </a:cubicBezTo>
                <a:cubicBezTo>
                  <a:pt x="-22628" y="1578782"/>
                  <a:pt x="14979" y="1552205"/>
                  <a:pt x="0" y="1317227"/>
                </a:cubicBezTo>
                <a:cubicBezTo>
                  <a:pt x="-14979" y="1082249"/>
                  <a:pt x="27346" y="1036257"/>
                  <a:pt x="0" y="789149"/>
                </a:cubicBezTo>
                <a:cubicBezTo>
                  <a:pt x="-27346" y="542041"/>
                  <a:pt x="80960" y="297969"/>
                  <a:pt x="0" y="0"/>
                </a:cubicBezTo>
                <a:close/>
              </a:path>
            </a:pathLst>
          </a:custGeom>
          <a:noFill/>
          <a:ln w="63500">
            <a:solidFill>
              <a:srgbClr val="FFEE9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endParaRPr sz="24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B860F20-A97D-DCBD-946D-2ACE041F66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9080"/>
          <a:stretch/>
        </p:blipFill>
        <p:spPr>
          <a:xfrm>
            <a:off x="4536079" y="5378508"/>
            <a:ext cx="3119841" cy="871641"/>
          </a:xfrm>
          <a:prstGeom prst="rect">
            <a:avLst/>
          </a:prstGeom>
        </p:spPr>
      </p:pic>
      <p:pic>
        <p:nvPicPr>
          <p:cNvPr id="12" name="Google Shape;66;p14">
            <a:extLst>
              <a:ext uri="{FF2B5EF4-FFF2-40B4-BE49-F238E27FC236}">
                <a16:creationId xmlns:a16="http://schemas.microsoft.com/office/drawing/2014/main" id="{E2A2D78B-4D46-0CA5-AFE8-A474EA4DF75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543032" y="383164"/>
            <a:ext cx="1230886" cy="430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3256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60C363773524CB876EFF8605C851E" ma:contentTypeVersion="15" ma:contentTypeDescription="Een nieuw document maken." ma:contentTypeScope="" ma:versionID="3cffe805a7b798419caac90c74fd74cf">
  <xsd:schema xmlns:xsd="http://www.w3.org/2001/XMLSchema" xmlns:xs="http://www.w3.org/2001/XMLSchema" xmlns:p="http://schemas.microsoft.com/office/2006/metadata/properties" xmlns:ns2="d5e1c731-e96d-4139-8e17-094e8355237e" xmlns:ns3="26c54c49-94da-4790-b0df-5e8eecd3452d" targetNamespace="http://schemas.microsoft.com/office/2006/metadata/properties" ma:root="true" ma:fieldsID="bf2df8b496a95342a577cfd2243a2b9f" ns2:_="" ns3:_="">
    <xsd:import namespace="d5e1c731-e96d-4139-8e17-094e8355237e"/>
    <xsd:import namespace="26c54c49-94da-4790-b0df-5e8eecd345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1c731-e96d-4139-8e17-094e83552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b261b06b-1683-48d0-a37d-d4ebde924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54c49-94da-4790-b0df-5e8eecd3452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422c99b-253e-4635-aec1-74008d910ebb}" ma:internalName="TaxCatchAll" ma:showField="CatchAllData" ma:web="26c54c49-94da-4790-b0df-5e8eecd34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c54c49-94da-4790-b0df-5e8eecd3452d" xsi:nil="true"/>
    <lcf76f155ced4ddcb4097134ff3c332f xmlns="d5e1c731-e96d-4139-8e17-094e835523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58FD7D-4839-4544-A29F-EFBB4C54F6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38818A-A2EF-4DF9-9988-B73D10DC7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1c731-e96d-4139-8e17-094e8355237e"/>
    <ds:schemaRef ds:uri="26c54c49-94da-4790-b0df-5e8eecd345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95A4C9-4BAC-433B-858C-21574180F3A2}">
  <ds:schemaRefs>
    <ds:schemaRef ds:uri="http://schemas.microsoft.com/office/2006/metadata/properties"/>
    <ds:schemaRef ds:uri="http://schemas.microsoft.com/office/infopath/2007/PartnerControls"/>
    <ds:schemaRef ds:uri="26c54c49-94da-4790-b0df-5e8eecd3452d"/>
    <ds:schemaRef ds:uri="d5e1c731-e96d-4139-8e17-094e835523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196</Words>
  <Application>Microsoft Macintosh PowerPoint</Application>
  <PresentationFormat>Breedbeeld</PresentationFormat>
  <Paragraphs>20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Aptos Display</vt:lpstr>
      <vt:lpstr>Marykate</vt:lpstr>
      <vt:lpstr>Aptos</vt:lpstr>
      <vt:lpstr>Arial</vt:lpstr>
      <vt:lpstr>Open Sans Light</vt:lpstr>
      <vt:lpstr>Roboto</vt:lpstr>
      <vt:lpstr>Open Sans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Nico Meijer</dc:creator>
  <cp:lastModifiedBy>Nico Meijer</cp:lastModifiedBy>
  <cp:revision>3</cp:revision>
  <dcterms:created xsi:type="dcterms:W3CDTF">2024-03-21T15:15:08Z</dcterms:created>
  <dcterms:modified xsi:type="dcterms:W3CDTF">2024-03-22T08:55:00Z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0x010100DA960C363773524CB876EFF8605C851E</vt:lpwstr>
  </property>
  <property fmtid="{D5CDD505-2E9C-101B-9397-08002B2CF9AE}" pid="3" name="MediaServiceImageTags">
    <vt:lpwstr/>
  </property>
</Properties>
</file>